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89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6DC1AF-AC3F-4284-B6F2-42764CC6C81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AAC20D-24D4-4004-8E48-E483D67A6E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science.wile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Research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553200" cy="3373902"/>
          </a:xfrm>
        </p:spPr>
        <p:txBody>
          <a:bodyPr/>
          <a:lstStyle/>
          <a:p>
            <a:r>
              <a:rPr lang="en-US" dirty="0" smtClean="0"/>
              <a:t>Developing Communication Skills in Children with ASD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Kerry Shelton</a:t>
            </a:r>
          </a:p>
          <a:p>
            <a:r>
              <a:rPr lang="en-US" dirty="0" smtClean="0"/>
              <a:t>	     CEP 843</a:t>
            </a:r>
          </a:p>
          <a:p>
            <a:endParaRPr lang="en-US" dirty="0"/>
          </a:p>
        </p:txBody>
      </p:sp>
      <p:pic>
        <p:nvPicPr>
          <p:cNvPr id="4" name="~PP2041.WAV">
            <a:hlinkClick r:id="" action="ppaction://media"/>
          </p:cNvPr>
          <p:cNvPicPr>
            <a:picLocks noRot="1" noChangeAspect="1"/>
          </p:cNvPicPr>
          <p:nvPr>
            <a:wavAudioFile r:embed="rId1" name="~PP204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videos themselves were an intervention</a:t>
            </a:r>
          </a:p>
          <a:p>
            <a:r>
              <a:rPr lang="en-US" dirty="0" smtClean="0"/>
              <a:t>Cue cards were used when creating “self” videos</a:t>
            </a:r>
          </a:p>
          <a:p>
            <a:r>
              <a:rPr lang="en-US" dirty="0" smtClean="0"/>
              <a:t>Therapist would quietly prompt the child when creating “self” videos.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1282.WAV">
            <a:hlinkClick r:id="" action="ppaction://media"/>
          </p:cNvPr>
          <p:cNvPicPr>
            <a:picLocks noRot="1" noChangeAspect="1"/>
          </p:cNvPicPr>
          <p:nvPr>
            <a:wavAudioFile r:embed="rId1" name="~PP128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preference for self vs. other videos</a:t>
            </a:r>
          </a:p>
          <a:p>
            <a:r>
              <a:rPr lang="en-US" dirty="0" smtClean="0"/>
              <a:t>Children that benefited early in the research were those that had strong visual memories.</a:t>
            </a:r>
          </a:p>
          <a:p>
            <a:r>
              <a:rPr lang="en-US" dirty="0" smtClean="0"/>
              <a:t>These children were reading at age 3. </a:t>
            </a:r>
          </a:p>
          <a:p>
            <a:r>
              <a:rPr lang="en-US" dirty="0" smtClean="0"/>
              <a:t>Had shown other strong visual memory skills in the past.</a:t>
            </a:r>
          </a:p>
          <a:p>
            <a:r>
              <a:rPr lang="en-US" dirty="0" smtClean="0"/>
              <a:t>At two month follow up the children could still generalize in natural and spontaneous conversational settings.</a:t>
            </a:r>
          </a:p>
          <a:p>
            <a:endParaRPr lang="en-US" dirty="0" smtClean="0"/>
          </a:p>
        </p:txBody>
      </p:sp>
      <p:pic>
        <p:nvPicPr>
          <p:cNvPr id="4" name="~PP235.WAV">
            <a:hlinkClick r:id="" action="ppaction://media"/>
          </p:cNvPr>
          <p:cNvPicPr>
            <a:picLocks noRot="1" noChangeAspect="1"/>
          </p:cNvPicPr>
          <p:nvPr>
            <a:wavAudioFile r:embed="rId1" name="~PP235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Promoting </a:t>
            </a:r>
            <a:r>
              <a:rPr lang="en-US" dirty="0" smtClean="0"/>
              <a:t>Social Initiation </a:t>
            </a:r>
            <a:r>
              <a:rPr lang="en-US" dirty="0"/>
              <a:t>in </a:t>
            </a:r>
            <a:r>
              <a:rPr lang="en-US" dirty="0" smtClean="0"/>
              <a:t>Children </a:t>
            </a:r>
            <a:r>
              <a:rPr lang="en-US" dirty="0"/>
              <a:t>with </a:t>
            </a:r>
            <a:r>
              <a:rPr lang="en-US" dirty="0" smtClean="0"/>
              <a:t>Autism Using Video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Background</a:t>
            </a:r>
          </a:p>
          <a:p>
            <a:r>
              <a:rPr lang="en-US" dirty="0" smtClean="0"/>
              <a:t>Videos used </a:t>
            </a:r>
            <a:r>
              <a:rPr lang="en-US" dirty="0"/>
              <a:t>to help increase social </a:t>
            </a:r>
            <a:r>
              <a:rPr lang="en-US" dirty="0" smtClean="0"/>
              <a:t>initiation in </a:t>
            </a:r>
            <a:r>
              <a:rPr lang="en-US" dirty="0"/>
              <a:t>students who have been diagnosed with </a:t>
            </a:r>
            <a:r>
              <a:rPr lang="en-US" dirty="0" smtClean="0"/>
              <a:t>Autism</a:t>
            </a:r>
          </a:p>
          <a:p>
            <a:r>
              <a:rPr lang="en-US" dirty="0"/>
              <a:t>Studies have shown that children with Autism can improve their social skills when provided with appropriately planned treatment strategies.</a:t>
            </a:r>
          </a:p>
        </p:txBody>
      </p:sp>
      <p:pic>
        <p:nvPicPr>
          <p:cNvPr id="4" name="~PP2719.WAV">
            <a:hlinkClick r:id="" action="ppaction://media"/>
          </p:cNvPr>
          <p:cNvPicPr>
            <a:picLocks noRot="1" noChangeAspect="1"/>
          </p:cNvPicPr>
          <p:nvPr>
            <a:wavAudioFile r:embed="rId1" name="~PP2719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studies have been done to prove that using videos is an effective learning method for children with Autism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the first study to look at improving social initiation using video.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~PP1833.WAV">
            <a:hlinkClick r:id="" action="ppaction://media"/>
          </p:cNvPr>
          <p:cNvPicPr>
            <a:picLocks noRot="1" noChangeAspect="1"/>
          </p:cNvPicPr>
          <p:nvPr>
            <a:wavAudioFile r:embed="rId1" name="~PP183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were no published studies examining video modeling and social initiation</a:t>
            </a:r>
            <a:r>
              <a:rPr lang="en-US" dirty="0" smtClean="0"/>
              <a:t>.</a:t>
            </a:r>
          </a:p>
          <a:p>
            <a:r>
              <a:rPr lang="en-US" dirty="0"/>
              <a:t>Children with Autism can learn to respond to social initiations by others, but they may have difficulty in initiating social behaviors.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findings which suggest that </a:t>
            </a:r>
            <a:r>
              <a:rPr lang="en-US" dirty="0" smtClean="0"/>
              <a:t>when </a:t>
            </a:r>
            <a:r>
              <a:rPr lang="en-US" dirty="0"/>
              <a:t>social initiation rate increases in children with Autism their social behavior improves </a:t>
            </a:r>
            <a:r>
              <a:rPr lang="en-US" dirty="0" smtClean="0"/>
              <a:t>significantly.</a:t>
            </a:r>
            <a:endParaRPr lang="en-US" dirty="0"/>
          </a:p>
        </p:txBody>
      </p:sp>
      <p:pic>
        <p:nvPicPr>
          <p:cNvPr id="4" name="~PP193.WAV">
            <a:hlinkClick r:id="" action="ppaction://media"/>
          </p:cNvPr>
          <p:cNvPicPr>
            <a:picLocks noRot="1" noChangeAspect="1"/>
          </p:cNvPicPr>
          <p:nvPr>
            <a:wavAudioFile r:embed="rId1" name="~PP19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videotapes </a:t>
            </a:r>
            <a:r>
              <a:rPr lang="en-US" dirty="0" smtClean="0"/>
              <a:t>were </a:t>
            </a:r>
            <a:r>
              <a:rPr lang="en-US" dirty="0"/>
              <a:t>utilized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models used were a non-handicapped peer, an unfamiliar adult and a familiar adult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Each video clip lasted about 35 seconds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specific </a:t>
            </a:r>
            <a:r>
              <a:rPr lang="en-US" dirty="0"/>
              <a:t>set of toys were used for the social initiation piece after the video.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~PP2993.WAV">
            <a:hlinkClick r:id="" action="ppaction://media"/>
          </p:cNvPr>
          <p:cNvPicPr>
            <a:picLocks noRot="1" noChangeAspect="1"/>
          </p:cNvPicPr>
          <p:nvPr>
            <a:wavAudioFile r:embed="rId1" name="~PP299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 of seven participants video modeling enhanced both social initiation and appropriate toy play in four of the children </a:t>
            </a:r>
            <a:endParaRPr lang="en-US" dirty="0" smtClean="0"/>
          </a:p>
          <a:p>
            <a:r>
              <a:rPr lang="en-US" dirty="0"/>
              <a:t>Social initiation was generalized across settings, peers and toys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Results were </a:t>
            </a:r>
            <a:r>
              <a:rPr lang="en-US" dirty="0"/>
              <a:t>maintained at 1-2 month follow-ups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children </a:t>
            </a:r>
            <a:r>
              <a:rPr lang="en-US" dirty="0"/>
              <a:t>did not engage in social </a:t>
            </a:r>
            <a:r>
              <a:rPr lang="en-US" dirty="0" smtClean="0"/>
              <a:t>initiation.</a:t>
            </a:r>
            <a:endParaRPr lang="en-US" dirty="0"/>
          </a:p>
        </p:txBody>
      </p:sp>
      <p:pic>
        <p:nvPicPr>
          <p:cNvPr id="4" name="~PP3523.WAV">
            <a:hlinkClick r:id="" action="ppaction://media"/>
          </p:cNvPr>
          <p:cNvPicPr>
            <a:picLocks noRot="1" noChangeAspect="1"/>
          </p:cNvPicPr>
          <p:nvPr>
            <a:wavAudioFile r:embed="rId1" name="~PP352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Findings/Results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of the children consistently engaged  disruptive behaviors that did not allow them to watch the video adequately</a:t>
            </a:r>
            <a:r>
              <a:rPr lang="en-US" dirty="0" smtClean="0"/>
              <a:t>.</a:t>
            </a:r>
          </a:p>
          <a:p>
            <a:r>
              <a:rPr lang="en-US" dirty="0"/>
              <a:t>Another contributing factor may have been that these three children had absolutely no play </a:t>
            </a:r>
            <a:r>
              <a:rPr lang="en-US" dirty="0" smtClean="0"/>
              <a:t>skills.</a:t>
            </a:r>
          </a:p>
          <a:p>
            <a:endParaRPr lang="en-US" dirty="0"/>
          </a:p>
        </p:txBody>
      </p:sp>
      <p:pic>
        <p:nvPicPr>
          <p:cNvPr id="5" name="~PP3964.WAV">
            <a:hlinkClick r:id="" action="ppaction://media"/>
          </p:cNvPr>
          <p:cNvPicPr>
            <a:picLocks noRot="1" noChangeAspect="1"/>
          </p:cNvPicPr>
          <p:nvPr>
            <a:wavAudioFile r:embed="rId1" name="~PP396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utilize video technology as an important tool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results from these articles may encourage other researchers to perform similar research</a:t>
            </a:r>
            <a:r>
              <a:rPr lang="en-US" dirty="0" smtClean="0"/>
              <a:t>.</a:t>
            </a:r>
          </a:p>
          <a:p>
            <a:r>
              <a:rPr lang="en-US" dirty="0"/>
              <a:t>Video technology </a:t>
            </a:r>
            <a:r>
              <a:rPr lang="en-US" dirty="0" smtClean="0"/>
              <a:t>appears </a:t>
            </a:r>
            <a:r>
              <a:rPr lang="en-US" dirty="0"/>
              <a:t>to have some strong benefits, especially for children who are visual </a:t>
            </a:r>
            <a:r>
              <a:rPr lang="en-US" dirty="0" smtClean="0"/>
              <a:t>learners.</a:t>
            </a:r>
          </a:p>
          <a:p>
            <a:endParaRPr lang="en-US" dirty="0"/>
          </a:p>
        </p:txBody>
      </p:sp>
      <p:pic>
        <p:nvPicPr>
          <p:cNvPr id="4" name="~PP724.WAV">
            <a:hlinkClick r:id="" action="ppaction://media"/>
          </p:cNvPr>
          <p:cNvPicPr>
            <a:picLocks noRot="1" noChangeAspect="1"/>
          </p:cNvPicPr>
          <p:nvPr>
            <a:wavAudioFile r:embed="rId1" name="~PP72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in number of participants- </a:t>
            </a:r>
            <a:r>
              <a:rPr lang="en-US" dirty="0" smtClean="0"/>
              <a:t>5-97</a:t>
            </a:r>
            <a:endParaRPr lang="en-US" dirty="0" smtClean="0"/>
          </a:p>
          <a:p>
            <a:r>
              <a:rPr lang="en-US" dirty="0" smtClean="0"/>
              <a:t>Each article had a different purpose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~PP3590.WAV">
            <a:hlinkClick r:id="" action="ppaction://media"/>
          </p:cNvPr>
          <p:cNvPicPr>
            <a:picLocks noRot="1" noChangeAspect="1"/>
          </p:cNvPicPr>
          <p:nvPr>
            <a:wavAudioFile r:embed="rId1" name="~PP3590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2620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Language and Communication Development in Infants Later Diagnosed with ASD (Article #1)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590800"/>
            <a:ext cx="8458200" cy="3535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Background:</a:t>
            </a:r>
          </a:p>
          <a:p>
            <a:r>
              <a:rPr lang="en-US" dirty="0"/>
              <a:t> </a:t>
            </a:r>
            <a:r>
              <a:rPr lang="en-US" dirty="0" smtClean="0"/>
              <a:t>Data was collected from 97 infant siblings of children with ASD and 49 low risk controls.</a:t>
            </a:r>
          </a:p>
          <a:p>
            <a:r>
              <a:rPr lang="en-US" dirty="0" smtClean="0"/>
              <a:t>Parents completed the MacArthur at 12 &amp; 18 months.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~PP626.WAV">
            <a:hlinkClick r:id="" action="ppaction://media"/>
          </p:cNvPr>
          <p:cNvPicPr>
            <a:picLocks noRot="1" noChangeAspect="1"/>
          </p:cNvPicPr>
          <p:nvPr>
            <a:wavAudioFile r:embed="rId1" name="~PP626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was done </a:t>
            </a:r>
            <a:r>
              <a:rPr lang="en-US" dirty="0" smtClean="0"/>
              <a:t>on small </a:t>
            </a:r>
            <a:r>
              <a:rPr lang="en-US" dirty="0"/>
              <a:t>number of children further research would be helpful to determine the validity. </a:t>
            </a:r>
          </a:p>
          <a:p>
            <a:r>
              <a:rPr lang="en-US" dirty="0" smtClean="0"/>
              <a:t>Important </a:t>
            </a:r>
            <a:r>
              <a:rPr lang="en-US" dirty="0"/>
              <a:t>to consider the potential benefits of using video with children who have </a:t>
            </a:r>
            <a:r>
              <a:rPr lang="en-US" dirty="0" smtClean="0"/>
              <a:t>ASD.</a:t>
            </a:r>
          </a:p>
          <a:p>
            <a:r>
              <a:rPr lang="en-US" dirty="0"/>
              <a:t>Utilizing video should definitely be a consideration when a child is a visual learner. </a:t>
            </a:r>
          </a:p>
        </p:txBody>
      </p:sp>
      <p:pic>
        <p:nvPicPr>
          <p:cNvPr id="4" name="~PP3948.WAV">
            <a:hlinkClick r:id="" action="ppaction://media"/>
          </p:cNvPr>
          <p:cNvPicPr>
            <a:picLocks noRot="1" noChangeAspect="1"/>
          </p:cNvPicPr>
          <p:nvPr>
            <a:wavAudioFile r:embed="rId1" name="~PP3948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Mitchell, M., Brian, B., </a:t>
            </a:r>
            <a:r>
              <a:rPr lang="en-US" sz="2000" dirty="0" err="1"/>
              <a:t>Zwaigenbaum</a:t>
            </a:r>
            <a:r>
              <a:rPr lang="en-US" sz="2000" dirty="0"/>
              <a:t>, Z., &amp; Roberts, R. (2006). Early language and communication development of infants later </a:t>
            </a:r>
            <a:r>
              <a:rPr lang="en-US" sz="2000" dirty="0" err="1"/>
              <a:t>dianosed</a:t>
            </a:r>
            <a:r>
              <a:rPr lang="en-US" sz="2000" dirty="0"/>
              <a:t> with autism spectrum disorder. </a:t>
            </a:r>
            <a:r>
              <a:rPr lang="en-US" sz="2000" i="1" dirty="0"/>
              <a:t>Developmental and Behavioral Pediatrics</a:t>
            </a:r>
            <a:r>
              <a:rPr lang="en-US" sz="2000" dirty="0"/>
              <a:t>, </a:t>
            </a:r>
            <a:r>
              <a:rPr lang="en-US" sz="2000" i="1" dirty="0"/>
              <a:t>27</a:t>
            </a:r>
            <a:r>
              <a:rPr lang="en-US" sz="2000" dirty="0"/>
              <a:t>(2), S69-S77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/>
              <a:t>Sherer</a:t>
            </a:r>
            <a:r>
              <a:rPr lang="en-US" sz="2000" dirty="0"/>
              <a:t>, Michele. "Enhancing Conversation Skills in Children with Autism via Video Technology." </a:t>
            </a:r>
            <a:r>
              <a:rPr lang="en-US" sz="2000" i="1" dirty="0"/>
              <a:t>Behavior Modification</a:t>
            </a:r>
            <a:r>
              <a:rPr lang="en-US" sz="2000" dirty="0"/>
              <a:t> 25.1 (2001): 140-161. Web. 8 Oct 2011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/>
              <a:t>Nikopoulos</a:t>
            </a:r>
            <a:r>
              <a:rPr lang="en-US" sz="2000" dirty="0"/>
              <a:t>, C. K., &amp; Keenan, M. (2003). Promoting social </a:t>
            </a:r>
            <a:r>
              <a:rPr lang="en-US" sz="2000" dirty="0" err="1"/>
              <a:t>initiaiton</a:t>
            </a:r>
            <a:r>
              <a:rPr lang="en-US" sz="2000" dirty="0"/>
              <a:t> in children with autism using video modeling. </a:t>
            </a:r>
            <a:r>
              <a:rPr lang="en-US" sz="2000" i="1" dirty="0"/>
              <a:t>Behavioral Interventions</a:t>
            </a:r>
            <a:r>
              <a:rPr lang="en-US" sz="2000" dirty="0"/>
              <a:t>, </a:t>
            </a:r>
            <a:r>
              <a:rPr lang="en-US" sz="2000" i="1" dirty="0"/>
              <a:t>18</a:t>
            </a:r>
            <a:r>
              <a:rPr lang="en-US" sz="2000" dirty="0"/>
              <a:t>(3), 87-108. Retrieved from </a:t>
            </a:r>
            <a:r>
              <a:rPr lang="en-US" sz="2000" u="sng" dirty="0">
                <a:hlinkClick r:id="rId3"/>
              </a:rPr>
              <a:t>www.interscience.wiley.com</a:t>
            </a:r>
            <a:endParaRPr lang="en-US" sz="2000" dirty="0"/>
          </a:p>
        </p:txBody>
      </p:sp>
      <p:pic>
        <p:nvPicPr>
          <p:cNvPr id="4" name="~PP22.WAV">
            <a:hlinkClick r:id="" action="ppaction://media"/>
          </p:cNvPr>
          <p:cNvPicPr>
            <a:picLocks noRot="1" noChangeAspect="1"/>
          </p:cNvPicPr>
          <p:nvPr>
            <a:wavAudioFile r:embed="rId1" name="~PP2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24 months three groups were defined;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1) Siblings with ASD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2)Siblings not meeting the criteria for ASD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3) Low-risk controls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1734.WAV">
            <a:hlinkClick r:id="" action="ppaction://media"/>
          </p:cNvPr>
          <p:cNvPicPr>
            <a:picLocks noRot="1" noChangeAspect="1"/>
          </p:cNvPicPr>
          <p:nvPr>
            <a:wavAudioFile r:embed="rId1" name="~PP173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collect data on language at an earlier age than “first words” are expected.</a:t>
            </a:r>
          </a:p>
          <a:p>
            <a:r>
              <a:rPr lang="en-US" dirty="0" smtClean="0"/>
              <a:t>Researchers were trying to find out if ASD could be diagnosed at an earlier age by looking at earlier language and communication development prior to “first words.” </a:t>
            </a:r>
          </a:p>
          <a:p>
            <a:endParaRPr lang="en-US" dirty="0"/>
          </a:p>
        </p:txBody>
      </p:sp>
      <p:pic>
        <p:nvPicPr>
          <p:cNvPr id="4" name="~PP2932.WAV">
            <a:hlinkClick r:id="" action="ppaction://media"/>
          </p:cNvPr>
          <p:cNvPicPr>
            <a:picLocks noRot="1" noChangeAspect="1"/>
          </p:cNvPicPr>
          <p:nvPr>
            <a:wavAudioFile r:embed="rId1" name="~PP293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children were videotaped beginning at 3months of age</a:t>
            </a:r>
          </a:p>
          <a:p>
            <a:r>
              <a:rPr lang="en-US" dirty="0" smtClean="0"/>
              <a:t>Looked for communication milestones such as eye contact, pointing and gesturing.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~PP2475.WAV">
            <a:hlinkClick r:id="" action="ppaction://media"/>
          </p:cNvPr>
          <p:cNvPicPr>
            <a:picLocks noRot="1" noChangeAspect="1"/>
          </p:cNvPicPr>
          <p:nvPr>
            <a:wavAudioFile r:embed="rId1" name="~PP2475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Researchers confident about giving a diagnosis of ASD at 24 months utilizing the ADOS and DSM-IV-TR.</a:t>
            </a:r>
          </a:p>
          <a:p>
            <a:r>
              <a:rPr lang="en-US" dirty="0" smtClean="0"/>
              <a:t>The children were assessed by an outside clinician at 36 months.</a:t>
            </a:r>
          </a:p>
          <a:p>
            <a:r>
              <a:rPr lang="en-US" dirty="0" smtClean="0"/>
              <a:t>Agreement was strong</a:t>
            </a:r>
          </a:p>
          <a:p>
            <a:r>
              <a:rPr lang="en-US" dirty="0" smtClean="0"/>
              <a:t>Only one child who was diagnosed with ASD at 24 months was not diagnosed at 36 months.</a:t>
            </a:r>
            <a:endParaRPr lang="en-US" dirty="0"/>
          </a:p>
        </p:txBody>
      </p:sp>
      <p:pic>
        <p:nvPicPr>
          <p:cNvPr id="7" name="~PP973.WAV">
            <a:hlinkClick r:id="" action="ppaction://media"/>
          </p:cNvPr>
          <p:cNvPicPr>
            <a:picLocks noRot="1" noChangeAspect="1"/>
          </p:cNvPicPr>
          <p:nvPr>
            <a:wavAudioFile r:embed="rId1" name="~PP97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Enhancing Conversation Skills in Children with Autism via Video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Background</a:t>
            </a:r>
          </a:p>
          <a:p>
            <a:r>
              <a:rPr lang="en-US" dirty="0" smtClean="0"/>
              <a:t>Basis for this research was </a:t>
            </a:r>
            <a:r>
              <a:rPr lang="en-US" dirty="0" err="1" smtClean="0"/>
              <a:t>Bandura’s</a:t>
            </a:r>
            <a:r>
              <a:rPr lang="en-US" dirty="0" smtClean="0"/>
              <a:t> concept of modeling</a:t>
            </a:r>
          </a:p>
          <a:p>
            <a:r>
              <a:rPr lang="en-US" dirty="0" err="1" smtClean="0"/>
              <a:t>Sherer</a:t>
            </a:r>
            <a:r>
              <a:rPr lang="en-US" dirty="0" smtClean="0"/>
              <a:t> was interested in finding out if videos could help increase communication skills</a:t>
            </a:r>
          </a:p>
          <a:p>
            <a:r>
              <a:rPr lang="en-US" dirty="0" smtClean="0"/>
              <a:t>“Self” videos were created</a:t>
            </a:r>
          </a:p>
          <a:p>
            <a:r>
              <a:rPr lang="en-US" dirty="0" smtClean="0"/>
              <a:t>“Other” videos were also created</a:t>
            </a:r>
          </a:p>
          <a:p>
            <a:r>
              <a:rPr lang="en-US" dirty="0" smtClean="0"/>
              <a:t>Study consisted of 5 male children (4-11)</a:t>
            </a:r>
          </a:p>
          <a:p>
            <a:endParaRPr lang="en-US" dirty="0"/>
          </a:p>
        </p:txBody>
      </p:sp>
      <p:pic>
        <p:nvPicPr>
          <p:cNvPr id="8" name="~PP3168.WAV">
            <a:hlinkClick r:id="" action="ppaction://media"/>
          </p:cNvPr>
          <p:cNvPicPr>
            <a:picLocks noRot="1" noChangeAspect="1"/>
          </p:cNvPicPr>
          <p:nvPr>
            <a:wavAudioFile r:embed="rId1" name="~PP3168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participants had a previous diagnosis of Autism.</a:t>
            </a:r>
          </a:p>
          <a:p>
            <a:r>
              <a:rPr lang="en-US" dirty="0" smtClean="0"/>
              <a:t>Each participant had some expressive language skills and could speak in short sentences.</a:t>
            </a:r>
          </a:p>
          <a:p>
            <a:r>
              <a:rPr lang="en-US" dirty="0" smtClean="0"/>
              <a:t>The children were chosen based on lack of ability to maintain social conversation.</a:t>
            </a:r>
            <a:endParaRPr lang="en-US" dirty="0"/>
          </a:p>
        </p:txBody>
      </p:sp>
      <p:pic>
        <p:nvPicPr>
          <p:cNvPr id="4" name="~PP3381.WAV">
            <a:hlinkClick r:id="" action="ppaction://media"/>
          </p:cNvPr>
          <p:cNvPicPr>
            <a:picLocks noRot="1" noChangeAspect="1"/>
          </p:cNvPicPr>
          <p:nvPr>
            <a:wavAudioFile r:embed="rId1" name="~PP338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Study was created to replicate the overall finding that video produces rapid skill acquisition for children with Autism</a:t>
            </a:r>
          </a:p>
          <a:p>
            <a:r>
              <a:rPr lang="en-US" dirty="0" smtClean="0"/>
              <a:t>There has been a lot of previous research-none of them consisted only of children with Autism.</a:t>
            </a:r>
          </a:p>
          <a:p>
            <a:r>
              <a:rPr lang="en-US" dirty="0" err="1" smtClean="0"/>
              <a:t>Sherer</a:t>
            </a:r>
            <a:r>
              <a:rPr lang="en-US" dirty="0" smtClean="0"/>
              <a:t> also wanted to compare the effectiveness of “self” vs. “other”    </a:t>
            </a:r>
            <a:endParaRPr lang="en-US" dirty="0"/>
          </a:p>
        </p:txBody>
      </p:sp>
      <p:pic>
        <p:nvPicPr>
          <p:cNvPr id="4" name="~PP3552.WAV">
            <a:hlinkClick r:id="" action="ppaction://media"/>
          </p:cNvPr>
          <p:cNvPicPr>
            <a:picLocks noRot="1" noChangeAspect="1"/>
          </p:cNvPicPr>
          <p:nvPr>
            <a:wavAudioFile r:embed="rId1" name="~PP3552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913</Words>
  <Application>Microsoft Office PowerPoint</Application>
  <PresentationFormat>On-screen Show (4:3)</PresentationFormat>
  <Paragraphs>89</Paragraphs>
  <Slides>21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Language Research Presentation</vt:lpstr>
      <vt:lpstr>Early Language and Communication Development in Infants Later Diagnosed with ASD (Article #1)</vt:lpstr>
      <vt:lpstr>Slide 3</vt:lpstr>
      <vt:lpstr>Research Purpose</vt:lpstr>
      <vt:lpstr>Intervention</vt:lpstr>
      <vt:lpstr>Findings/Results</vt:lpstr>
      <vt:lpstr>Enhancing Conversation Skills in Children with Autism via Video Technology</vt:lpstr>
      <vt:lpstr>Slide 8</vt:lpstr>
      <vt:lpstr>Research Purpose</vt:lpstr>
      <vt:lpstr>Intervention</vt:lpstr>
      <vt:lpstr>Findings/Results</vt:lpstr>
      <vt:lpstr>Promoting Social Initiation in Children with Autism Using Video Modeling</vt:lpstr>
      <vt:lpstr>Background Cont’d</vt:lpstr>
      <vt:lpstr>Research Purpose</vt:lpstr>
      <vt:lpstr>Interventions</vt:lpstr>
      <vt:lpstr>Findings/Results</vt:lpstr>
      <vt:lpstr>Findings/Results Cont’d</vt:lpstr>
      <vt:lpstr>Similarities of the Articles</vt:lpstr>
      <vt:lpstr>Differences</vt:lpstr>
      <vt:lpstr>Impact of Articles</vt:lpstr>
      <vt:lpstr>Reference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Research Presentation</dc:title>
  <dc:creator>Kerry</dc:creator>
  <cp:lastModifiedBy>Kerry</cp:lastModifiedBy>
  <cp:revision>96</cp:revision>
  <dcterms:created xsi:type="dcterms:W3CDTF">2011-12-12T03:40:27Z</dcterms:created>
  <dcterms:modified xsi:type="dcterms:W3CDTF">2011-12-13T23:04:42Z</dcterms:modified>
</cp:coreProperties>
</file>